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1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8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21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5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36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1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1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7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1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0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9A40-D413-41C7-ADC2-0CB322A3663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FB897D-CA04-493D-B8A1-E7E020F80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6/19/s_5b2968469bdfc/920068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28" y="0"/>
            <a:ext cx="9173028" cy="6760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80" y="1578427"/>
            <a:ext cx="3079742" cy="4243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0093" y="1429428"/>
            <a:ext cx="576546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Мастер-класс для педагогов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Игры по финансовой грамотности в старшем дошкольном возрасте»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63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43" y="178083"/>
            <a:ext cx="84505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дошкольном возрасте под финансовой грамотностью понимаются: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 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взвешенные решения.</a:t>
            </a:r>
            <a:endParaRPr lang="ru-RU" sz="2400" dirty="0"/>
          </a:p>
        </p:txBody>
      </p:sp>
      <p:pic>
        <p:nvPicPr>
          <p:cNvPr id="3" name="Picture 2" descr="https://ds02.infourok.ru/uploads/ex/07d2/00030189-f1a53b4f/2/im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300" y="2952266"/>
            <a:ext cx="6624260" cy="4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49" y="49969"/>
            <a:ext cx="8686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35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«Услуги и товары» (картинки из сказок)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9" y="775480"/>
            <a:ext cx="2174720" cy="2797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03" y="730716"/>
            <a:ext cx="2717889" cy="3045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13" y="586237"/>
            <a:ext cx="3403773" cy="1914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" y="3820734"/>
            <a:ext cx="2494366" cy="2732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90" y="4125685"/>
            <a:ext cx="2427514" cy="2427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12" y="2560105"/>
            <a:ext cx="3366162" cy="2026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6" y="4439749"/>
            <a:ext cx="3667240" cy="23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49" y="49969"/>
            <a:ext cx="86868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35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«Услуги»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27" y="644219"/>
            <a:ext cx="3366162" cy="2026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9" y="440653"/>
            <a:ext cx="2494366" cy="2732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75" y="2873793"/>
            <a:ext cx="3667240" cy="23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91483"/>
            <a:ext cx="8686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35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«Товары»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8" y="1929366"/>
            <a:ext cx="2174720" cy="2797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13" y="2607507"/>
            <a:ext cx="3403773" cy="1914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99" y="3904321"/>
            <a:ext cx="2427514" cy="2427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32" y="775480"/>
            <a:ext cx="2717889" cy="30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93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2024-02-26T08:56:45Z</dcterms:created>
  <dcterms:modified xsi:type="dcterms:W3CDTF">2024-02-26T10:10:55Z</dcterms:modified>
</cp:coreProperties>
</file>